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117574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2</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5654962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өткінші жаңбыр, найзағай болады.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таңертең және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14080</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3788</cp:revision>
  <cp:lastPrinted>2021-07-01T03:56:27Z</cp:lastPrinted>
  <dcterms:created xsi:type="dcterms:W3CDTF">2018-03-27T06:03:00Z</dcterms:created>
  <dcterms:modified xsi:type="dcterms:W3CDTF">2025-08-22T06:22:29Z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