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8041058"/>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a:t>
                      </a:r>
                      <a:r>
                        <a:rPr lang="ru-RU" altLang="zh-CN" sz="1200" b="1" i="1" baseline="0" dirty="0">
                          <a:solidFill>
                            <a:srgbClr val="002060"/>
                          </a:solidFill>
                          <a:latin typeface="Times New Roman" panose="02020603050405020304" pitchFamily="18" charset="0"/>
                          <a:cs typeface="Times New Roman" panose="02020603050405020304" pitchFamily="18" charset="0"/>
                        </a:rPr>
                        <a:t>2</a:t>
                      </a:r>
                      <a:r>
                        <a:rPr lang="kk-KZ" altLang="zh-CN" sz="1200" b="1" i="1" baseline="0" dirty="0">
                          <a:solidFill>
                            <a:srgbClr val="002060"/>
                          </a:solidFill>
                          <a:latin typeface="Times New Roman" panose="02020603050405020304" pitchFamily="18" charset="0"/>
                          <a:cs typeface="Times New Roman" panose="02020603050405020304" pitchFamily="18" charset="0"/>
                        </a:rPr>
                        <a:t>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21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93555720"/>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950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1481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0.296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0.675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181206"/>
            <a:ext cx="4726961" cy="1938992"/>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23 </a:t>
            </a:r>
            <a:r>
              <a:rPr lang="kk-KZ" sz="1050" b="1" dirty="0">
                <a:latin typeface="Times New Roman" panose="02020603050405020304" pitchFamily="18" charset="0"/>
                <a:cs typeface="Times New Roman" panose="02020603050405020304" pitchFamily="18" charset="0"/>
              </a:rPr>
              <a:t>тамызға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22 тамыз с. 20-ден 23 тамыз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cs typeface="Times New Roman" panose="02020603050405020304" pitchFamily="18" charset="0"/>
              </a:rPr>
              <a:t>ұлтты, жаңбыр, найзағай, күндіз бұршақ. Солтүстік-батыстан жел соғады, күші 9-14, күндіз екпіні 15-20 м/с. Ауа температурасы түнде 14-16, күндіз 23-25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solidFill>
                  <a:prstClr val="black"/>
                </a:solidFill>
                <a:latin typeface="Times New Roman" panose="02020603050405020304" pitchFamily="18" charset="0"/>
                <a:cs typeface="Times New Roman" panose="02020603050405020304" pitchFamily="18" charset="0"/>
              </a:rPr>
              <a:t>24 </a:t>
            </a:r>
            <a:r>
              <a:rPr lang="kk-KZ" sz="1100" b="1" dirty="0">
                <a:latin typeface="Times New Roman" panose="02020603050405020304" pitchFamily="18" charset="0"/>
                <a:cs typeface="Times New Roman" panose="02020603050405020304" pitchFamily="18" charset="0"/>
              </a:rPr>
              <a:t>тамызға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23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20-ден 24 </a:t>
            </a:r>
            <a:r>
              <a:rPr lang="kk-KZ" sz="1100" b="1" kern="1400" dirty="0">
                <a:latin typeface="Times New Roman" panose="02020603050405020304" pitchFamily="18" charset="0"/>
                <a:cs typeface="Times New Roman" panose="02020603050405020304" pitchFamily="18" charset="0"/>
              </a:rPr>
              <a:t>тамыз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Солтүстік-батыстан жел соғады, күші 5-10 м/с. Ауа температурасы 14-16 жылы.</a:t>
            </a:r>
          </a:p>
          <a:p>
            <a:pPr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23</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тамызда</a:t>
            </a:r>
            <a:r>
              <a:rPr lang="ru-RU" sz="1100" dirty="0">
                <a:solidFill>
                  <a:schemeClr val="tx1"/>
                </a:solidFill>
                <a:latin typeface="Times New Roman" panose="02020603050405020304" pitchFamily="18" charset="0"/>
                <a:cs typeface="Times New Roman" panose="02020603050405020304" pitchFamily="18" charset="0"/>
              </a:rPr>
              <a:t>, түнде 24 </a:t>
            </a:r>
            <a:r>
              <a:rPr lang="kk-KZ" sz="1100" dirty="0">
                <a:solidFill>
                  <a:schemeClr val="tx1"/>
                </a:solidFill>
                <a:latin typeface="Times New Roman" panose="02020603050405020304" pitchFamily="18" charset="0"/>
                <a:cs typeface="Times New Roman" panose="02020603050405020304" pitchFamily="18" charset="0"/>
              </a:rPr>
              <a:t>тамызда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kk-KZ"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44473</TotalTime>
  <Words>613</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6703</cp:revision>
  <cp:lastPrinted>2025-07-15T07:11:11Z</cp:lastPrinted>
  <dcterms:created xsi:type="dcterms:W3CDTF">2018-03-27T06:03:00Z</dcterms:created>
  <dcterms:modified xsi:type="dcterms:W3CDTF">2025-08-22T06:44:20Z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