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735754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85131"/>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sz="1150" b="1" dirty="0" smtClean="0">
                <a:latin typeface="Times New Roman" panose="02020603050405020304" pitchFamily="18" charset="0"/>
                <a:cs typeface="Times New Roman" panose="02020603050405020304" pitchFamily="18" charset="0"/>
              </a:rPr>
              <a:t>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22</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sz="1150" b="1" dirty="0" smtClean="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бұлтты, </a:t>
            </a:r>
            <a:r>
              <a:rPr lang="kk-KZ" sz="1200" dirty="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Ауыспалы бағыттағы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1-6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kern="1400" dirty="0">
                <a:solidFill>
                  <a:srgbClr val="000000"/>
                </a:solidFill>
                <a:latin typeface="Times New Roman" panose="02020603050405020304" pitchFamily="18" charset="0"/>
                <a:ea typeface="Times New Roman" panose="02020603050405020304" pitchFamily="18" charset="0"/>
              </a:rPr>
              <a:t>.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12-14,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29-31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 </a:t>
            </a:r>
            <a:endParaRPr lang="kk-KZ" sz="1200" kern="1400" dirty="0" smtClean="0">
              <a:solidFill>
                <a:srgbClr val="000000"/>
              </a:solidFill>
              <a:latin typeface="Times New Roman" panose="02020603050405020304" pitchFamily="18" charset="0"/>
              <a:ea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23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Аздаған</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бұлтты, жауын-шашынсыз. </a:t>
            </a:r>
            <a:r>
              <a:rPr lang="kk-KZ" sz="1150" dirty="0" smtClean="0">
                <a:latin typeface="Times New Roman" panose="02020603050405020304" pitchFamily="18" charset="0"/>
                <a:cs typeface="Times New Roman" panose="02020603050405020304" pitchFamily="18" charset="0"/>
              </a:rPr>
              <a:t>Оң</a:t>
            </a:r>
            <a:r>
              <a:rPr lang="kk-KZ" sz="1150" dirty="0" smtClean="0">
                <a:latin typeface="Times New Roman" panose="02020603050405020304" pitchFamily="18" charset="0"/>
                <a:cs typeface="Times New Roman" panose="02020603050405020304" pitchFamily="18" charset="0"/>
              </a:rPr>
              <a:t>түстік-шығыстан </a:t>
            </a:r>
            <a:r>
              <a:rPr lang="kk-KZ" sz="1150" kern="1400" dirty="0" smtClean="0">
                <a:solidFill>
                  <a:srgbClr val="000000"/>
                </a:solidFill>
                <a:latin typeface="Times New Roman" panose="02020603050405020304" pitchFamily="18" charset="0"/>
              </a:rPr>
              <a:t>жел соғады, </a:t>
            </a:r>
            <a:r>
              <a:rPr lang="kk-KZ" sz="1150" dirty="0" smtClean="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0-5</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a:t>
            </a:r>
            <a:r>
              <a:rPr lang="kk-KZ" sz="1150" dirty="0" smtClean="0">
                <a:latin typeface="Times New Roman" panose="02020603050405020304" pitchFamily="18" charset="0"/>
                <a:cs typeface="Times New Roman" panose="02020603050405020304" pitchFamily="18" charset="0"/>
              </a:rPr>
              <a:t>13-15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047753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264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1,319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23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24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33875</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5945</cp:revision>
  <cp:lastPrinted>2021-07-01T07:38:07Z</cp:lastPrinted>
  <dcterms:created xsi:type="dcterms:W3CDTF">2018-03-27T06:03:00Z</dcterms:created>
  <dcterms:modified xsi:type="dcterms:W3CDTF">2025-08-22T08:45:51Z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