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>
        <p:scale>
          <a:sx n="130" d="100"/>
          <a:sy n="130" d="100"/>
        </p:scale>
        <p:origin x="1476" y="-4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12513628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235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99814" y="212378"/>
            <a:ext cx="471490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Актобе</a:t>
            </a:r>
          </a:p>
          <a:p>
            <a:pPr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Ветер юго-восточный, южный 6-11 м/с. Температура воздуха ночью 16-18, днем 30-32 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25 августа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just"/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юго-восточный 0-5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15-17 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2025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51155559"/>
              </p:ext>
            </p:extLst>
          </p:nvPr>
        </p:nvGraphicFramePr>
        <p:xfrm>
          <a:off x="5049291" y="4016519"/>
          <a:ext cx="4613617" cy="23319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70862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2364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3598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816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2193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0,439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6406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1,063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4983774" y="2290661"/>
            <a:ext cx="4643470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24 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25 августа 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города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повышенный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99814" y="3325681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4980239" y="60928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Аманжолқызы 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53174</TotalTime>
  <Words>589</Words>
  <Application>Microsoft Office PowerPoint</Application>
  <PresentationFormat>Лист A4 (210x297 мм)</PresentationFormat>
  <Paragraphs>90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6174</cp:revision>
  <cp:lastPrinted>2021-02-03T11:37:00Z</cp:lastPrinted>
  <dcterms:created xsi:type="dcterms:W3CDTF">2018-03-27T06:03:00Z</dcterms:created>
  <dcterms:modified xsi:type="dcterms:W3CDTF">2025-08-23T08:00:41Z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