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768077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62537"/>
            <a:ext cx="4390332" cy="183127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</a:t>
            </a:r>
            <a:r>
              <a:rPr lang="ru-RU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еременная облачность, днем дождь, гроза. Ветер северо-западный 9-14, днем порывы 15-20 м/с. Температура воздуха ночью 12-14, днем 24-26 тепла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614490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августа, ночью 25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48185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7009</cp:revision>
  <cp:lastPrinted>2025-08-12T06:13:34Z</cp:lastPrinted>
  <dcterms:created xsi:type="dcterms:W3CDTF">2018-03-27T06:03:00Z</dcterms:created>
  <dcterms:modified xsi:type="dcterms:W3CDTF">2025-08-23T06:53:40Z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