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531269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06952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дождь, гроза, град, шквал. Ветер южный 9-14, днем порывы 15-20 м/с. Температура воздуха ночью 18-20, днем 31-33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7-12 м/с. Температура воздуха 17-19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32791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6092</cp:revision>
  <cp:lastPrinted>2021-07-01T03:56:27Z</cp:lastPrinted>
  <dcterms:created xsi:type="dcterms:W3CDTF">2018-03-27T06:03:00Z</dcterms:created>
  <dcterms:modified xsi:type="dcterms:W3CDTF">2025-08-23T06:47:39Z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