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82" y="50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74679447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2244143709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235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/>
                        <a:t>23 </a:t>
                      </a:r>
                      <a:r>
                        <a:rPr lang="ru-RU" sz="1100" baseline="0" dirty="0"/>
                        <a:t>августа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н</a:t>
            </a:r>
            <a:r>
              <a:rPr dirty="0"/>
              <a:t>а</a:t>
            </a:r>
            <a:r>
              <a:rPr lang="ru-RU" dirty="0"/>
              <a:t> 23 августа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19797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24 августа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23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августа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24 августа</a:t>
            </a:r>
          </a:p>
          <a:p>
            <a:pPr algn="just" hangingPunct="1">
              <a:spcBef>
                <a:spcPct val="0"/>
              </a:spcBef>
            </a:pP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осадков. Ночью и утром туман. Ветер северо-западный ночью 2-7, днем 7-12 м/с. Температура воздуха ночью 11-13, днем 25-27 тепла. </a:t>
            </a:r>
          </a:p>
          <a:p>
            <a:pPr algn="just" hangingPunct="1">
              <a:spcBef>
                <a:spcPct val="0"/>
              </a:spcBef>
            </a:pPr>
            <a:endParaRPr lang="ru-RU" altLang="ru-RU" sz="11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25 августа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24 августа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</a:p>
          <a:p>
            <a:pPr algn="just">
              <a:spcAft>
                <a:spcPts val="1000"/>
              </a:spcAft>
            </a:pP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100" dirty="0">
                <a:solidFill>
                  <a:srgbClr val="21212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северо-западный 9-14 м/с. Температура воздуха 11-13 тепла.</a:t>
            </a:r>
            <a:endParaRPr lang="ru-RU" sz="11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22850" y="2279184"/>
            <a:ext cx="4587875" cy="43088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indent="358775" algn="just">
              <a:defRPr/>
            </a:pP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накоплению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4205506014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anchor="ctr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kk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,1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anchor="ctr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anchor="ctr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anchor="ctr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1270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anchor="ctr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anchor="ctr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anchor="ctr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BC8806BE-0FEF-4C3A-9DC7-CCF998639B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7926" y="3187235"/>
            <a:ext cx="4824412" cy="26161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Айгисинова Н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kk-KZ">
                <a:latin typeface="Times New Roman"/>
                <a:ea typeface="Times New Roman"/>
                <a:cs typeface="Times New Roman"/>
                <a:sym typeface="Times New Roman"/>
              </a:rPr>
              <a:t>Кеңшілік Ы.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764</TotalTime>
  <Words>638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109</cp:revision>
  <dcterms:modified xsi:type="dcterms:W3CDTF">2025-08-23T07:57:03Z</dcterms:modified>
</cp:coreProperties>
</file>