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102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8761384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235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861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августа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августа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24 августа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ru-RU" sz="1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небольшой дождь</a:t>
            </a:r>
            <a:r>
              <a:rPr lang="ru-RU" sz="1400" b="0" i="0" dirty="0">
                <a:solidFill>
                  <a:srgbClr val="000000"/>
                </a:solidFill>
                <a:effectLst/>
                <a:latin typeface="Tahoma" panose="020B0604030504040204" pitchFamily="34" charset="0"/>
              </a:rPr>
              <a:t>.</a:t>
            </a: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Ветер 7-12 м/с. Температура воздуха </a:t>
            </a:r>
            <a:r>
              <a:rPr lang="ru-RU" sz="1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ночью 10-15, днем 22-27 тепла</a:t>
            </a:r>
            <a:endParaRPr lang="ru-RU" altLang="ru-RU" sz="14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августа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августа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25 августа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12-14 тепла.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августа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9169783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23737</TotalTime>
  <Words>595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Tahoma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3758</cp:revision>
  <cp:lastPrinted>2021-07-01T03:56:27Z</cp:lastPrinted>
  <dcterms:created xsi:type="dcterms:W3CDTF">2018-03-27T06:03:00Z</dcterms:created>
  <dcterms:modified xsi:type="dcterms:W3CDTF">2025-08-23T05:44:48Z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