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30102777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235</a:t>
                      </a:r>
                      <a:endParaRPr lang="kk-KZ" altLang="x-none" sz="1600" b="0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с переходом на северо-восточный  3-8 м/с. Температура воздуха ночью 10-12, днем 24-26 тепла.</a:t>
            </a:r>
          </a:p>
          <a:p>
            <a:pPr algn="just"/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24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северо-западный  3-8 м/с. Температура воздуха 11-13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8124795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25121</TotalTime>
  <Words>603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4894</cp:revision>
  <cp:lastPrinted>2021-07-01T03:56:27Z</cp:lastPrinted>
  <dcterms:created xsi:type="dcterms:W3CDTF">2018-03-27T06:03:00Z</dcterms:created>
  <dcterms:modified xsi:type="dcterms:W3CDTF">2025-08-23T07:29:20Z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