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193958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3</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23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557744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2210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0.875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181206"/>
            <a:ext cx="4726961" cy="193899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24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23 тамыз с. 20-ден 24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жаңбыр, найзағай. Солтүстік-батыстан жел соғады, күші 9-14, күндіз екпіні 15-20 м/с. Ауа температурасы түнде 12-14, күндіз 24-26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25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24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25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 </a:t>
            </a:r>
            <a:r>
              <a:rPr lang="kk-KZ" sz="1100">
                <a:latin typeface="Times New Roman" panose="02020603050405020304" pitchFamily="18" charset="0"/>
                <a:cs typeface="Times New Roman" panose="02020603050405020304" pitchFamily="18" charset="0"/>
              </a:rPr>
              <a:t>күші 7-12 </a:t>
            </a:r>
            <a:r>
              <a:rPr lang="kk-KZ" sz="1100" dirty="0">
                <a:latin typeface="Times New Roman" panose="02020603050405020304" pitchFamily="18" charset="0"/>
                <a:cs typeface="Times New Roman" panose="02020603050405020304" pitchFamily="18" charset="0"/>
              </a:rPr>
              <a:t>м/с. Ауа температурасы 10-12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24</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25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44473</TotalTime>
  <Words>610</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6706</cp:revision>
  <cp:lastPrinted>2025-07-15T07:11:11Z</cp:lastPrinted>
  <dcterms:created xsi:type="dcterms:W3CDTF">2018-03-27T06:03:00Z</dcterms:created>
  <dcterms:modified xsi:type="dcterms:W3CDTF">2025-08-23T06:54:05Z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