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676538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Солтүстік-батыстан соғатын жел солтүстік-шығысқа ауысады, күші 3-8 м/с. Ауа температурасы түнде 10-12, күндіз 24-26 градус жылы</a:t>
            </a:r>
            <a:r>
              <a:rPr lang="kk-KZ" altLang="ru-RU" sz="1200" dirty="0" smtClean="0">
                <a:latin typeface="Times New Roman" panose="02020603050405020304" pitchFamily="18" charset="0"/>
                <a:cs typeface="Times New Roman" panose="02020603050405020304" pitchFamily="18" charset="0"/>
              </a:rPr>
              <a:t>.</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endParaRPr lang="ru-RU" altLang="ru-RU" sz="1150" dirty="0" smtClean="0">
              <a:latin typeface="Times New Roman" pitchFamily="18" charset="0"/>
              <a:cs typeface="Times New Roman"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altLang="ru-RU" sz="1150" dirty="0" smtClean="0">
              <a:latin typeface="Times New Roman" pitchFamily="18" charset="0"/>
              <a:cs typeface="Times New Roman" pitchFamily="18" charset="0"/>
            </a:endParaRPr>
          </a:p>
          <a:p>
            <a:pPr algn="just"/>
            <a:r>
              <a:rPr lang="ru-RU" altLang="ru-RU" sz="1150" dirty="0" err="1">
                <a:latin typeface="Times New Roman" pitchFamily="18" charset="0"/>
                <a:cs typeface="Times New Roman" pitchFamily="18" charset="0"/>
              </a:rPr>
              <a:t>Көшпелі</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бұлтты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жауын-шашынсыз</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Солтүстік-батыстан</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жел</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соғады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күші</a:t>
            </a:r>
            <a:r>
              <a:rPr lang="ru-RU" altLang="ru-RU" sz="1150" dirty="0">
                <a:latin typeface="Times New Roman" pitchFamily="18" charset="0"/>
                <a:cs typeface="Times New Roman" pitchFamily="18" charset="0"/>
              </a:rPr>
              <a:t> </a:t>
            </a:r>
            <a:r>
              <a:rPr lang="ru-RU" altLang="ru-RU" sz="1150" dirty="0" smtClean="0">
                <a:latin typeface="Times New Roman" pitchFamily="18" charset="0"/>
                <a:cs typeface="Times New Roman" pitchFamily="18" charset="0"/>
              </a:rPr>
              <a:t>3-8 м/с</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Ауа</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температурасы</a:t>
            </a:r>
            <a:r>
              <a:rPr lang="ru-RU" altLang="ru-RU" sz="1150" dirty="0">
                <a:latin typeface="Times New Roman" pitchFamily="18" charset="0"/>
                <a:cs typeface="Times New Roman" pitchFamily="18" charset="0"/>
              </a:rPr>
              <a:t> </a:t>
            </a:r>
            <a:r>
              <a:rPr lang="ru-RU" altLang="ru-RU" sz="1150" dirty="0" err="1">
                <a:latin typeface="Times New Roman" pitchFamily="18" charset="0"/>
                <a:cs typeface="Times New Roman" pitchFamily="18" charset="0"/>
              </a:rPr>
              <a:t>түнде</a:t>
            </a:r>
            <a:r>
              <a:rPr lang="ru-RU" altLang="ru-RU" sz="1150" dirty="0">
                <a:latin typeface="Times New Roman" pitchFamily="18" charset="0"/>
                <a:cs typeface="Times New Roman" pitchFamily="18" charset="0"/>
              </a:rPr>
              <a:t> </a:t>
            </a:r>
            <a:r>
              <a:rPr lang="ru-RU" altLang="ru-RU" sz="1150" dirty="0" smtClean="0">
                <a:latin typeface="Times New Roman" pitchFamily="18" charset="0"/>
                <a:cs typeface="Times New Roman" pitchFamily="18" charset="0"/>
              </a:rPr>
              <a:t>11-13 градус </a:t>
            </a:r>
            <a:r>
              <a:rPr lang="ru-RU" altLang="ru-RU" sz="1150" dirty="0" err="1">
                <a:latin typeface="Times New Roman" pitchFamily="18" charset="0"/>
                <a:cs typeface="Times New Roman" pitchFamily="18" charset="0"/>
              </a:rPr>
              <a:t>жылы</a:t>
            </a:r>
            <a:r>
              <a:rPr lang="ru-RU" altLang="ru-RU" sz="1150" dirty="0" smtClean="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84123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26743</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4969</cp:revision>
  <cp:lastPrinted>2021-07-01T07:38:07Z</cp:lastPrinted>
  <dcterms:created xsi:type="dcterms:W3CDTF">2018-03-27T06:03:00Z</dcterms:created>
  <dcterms:modified xsi:type="dcterms:W3CDTF">2025-08-23T07:27:58Z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