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584426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1596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Солтүстік-батыстан соғатын жел солтүстік-шығысқа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ctr"/>
            <a:endParaRPr lang="kk-KZ" altLang="ru-RU" sz="1200"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25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sz="1150" b="1" dirty="0" err="1" smtClean="0">
                <a:latin typeface="Times New Roman" panose="02020603050405020304" pitchFamily="18" charset="0"/>
                <a:cs typeface="Times New Roman" panose="02020603050405020304" pitchFamily="18" charset="0"/>
              </a:rPr>
              <a:t>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Солтүстік-батыстан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16-18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974943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27104</TotalTime>
  <Words>547</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4903</cp:revision>
  <cp:lastPrinted>2021-07-01T07:38:07Z</cp:lastPrinted>
  <dcterms:created xsi:type="dcterms:W3CDTF">2018-03-27T06:03:00Z</dcterms:created>
  <dcterms:modified xsi:type="dcterms:W3CDTF">2025-08-23T07:12:10Z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