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B800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1566" y="480"/>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235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2025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23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тамыз</a:t>
                      </a:r>
                      <a:endParaRPr lang="zh-CN" altLang="x-none" sz="1200" b="1" i="1" dirty="0">
                        <a:solidFill>
                          <a:schemeClr val="tx2">
                            <a:lumMod val="50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a:latin typeface="Times New Roman" panose="02020603050405020304" pitchFamily="18" charset="0"/>
                <a:cs typeface="Times New Roman" panose="02020603050405020304" pitchFamily="18" charset="0"/>
              </a:rPr>
              <a:t>тамызда</a:t>
            </a:r>
            <a:r>
              <a:rPr lang="kk-KZ"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4164334864"/>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 xmlns:a16="http://schemas.microsoft.com/office/drawing/2014/main" val="3583770891"/>
                    </a:ext>
                  </a:extLst>
                </a:gridCol>
                <a:gridCol w="1656080">
                  <a:extLst>
                    <a:ext uri="{9D8B030D-6E8A-4147-A177-3AD203B41FA5}">
                      <a16:colId xmlns="" xmlns:a16="http://schemas.microsoft.com/office/drawing/2014/main" val="1276116030"/>
                    </a:ext>
                  </a:extLst>
                </a:gridCol>
                <a:gridCol w="1415623">
                  <a:extLst>
                    <a:ext uri="{9D8B030D-6E8A-4147-A177-3AD203B41FA5}">
                      <a16:colId xmlns=""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510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307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sp>
        <p:nvSpPr>
          <p:cNvPr id="16" name="Прямоугольник 15"/>
          <p:cNvSpPr/>
          <p:nvPr/>
        </p:nvSpPr>
        <p:spPr>
          <a:xfrm>
            <a:off x="5025008" y="332656"/>
            <a:ext cx="4752528" cy="1446550"/>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24</a:t>
            </a:r>
            <a:r>
              <a:rPr lang="kk-KZ" sz="1100" b="1" dirty="0" smtClean="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тамызға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23 </a:t>
            </a:r>
            <a:r>
              <a:rPr lang="ru-RU" altLang="ru-RU" sz="1100" b="1" dirty="0" err="1">
                <a:solidFill>
                  <a:srgbClr val="000000"/>
                </a:solidFill>
                <a:latin typeface="Times New Roman" pitchFamily="18" charset="0"/>
                <a:cs typeface="Times New Roman" pitchFamily="18" charset="0"/>
              </a:rPr>
              <a:t>тамызда</a:t>
            </a:r>
            <a:r>
              <a:rPr lang="kk-KZ"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24</a:t>
            </a:r>
            <a:r>
              <a:rPr lang="kk-KZ" sz="1100" b="1" dirty="0" smtClean="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тамызға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kk-KZ" sz="1100" dirty="0">
              <a:latin typeface="Times New Roman" pitchFamily="18" charset="0"/>
              <a:cs typeface="Times New Roman" pitchFamily="18" charset="0"/>
            </a:endParaRPr>
          </a:p>
          <a:p>
            <a:pPr indent="182563" algn="just">
              <a:tabLst>
                <a:tab pos="182563" algn="l"/>
              </a:tabLst>
            </a:pPr>
            <a:r>
              <a:rPr lang="kk-KZ" sz="1100" dirty="0" smtClean="0">
                <a:latin typeface="Times New Roman" pitchFamily="18" charset="0"/>
                <a:cs typeface="Times New Roman" pitchFamily="18" charset="0"/>
              </a:rPr>
              <a:t>Көшпелі бұлтты, жауын-шашынсыз</a:t>
            </a:r>
            <a:r>
              <a:rPr lang="ru-RU" sz="1100" dirty="0" smtClean="0">
                <a:latin typeface="Times New Roman" pitchFamily="18" charset="0"/>
                <a:cs typeface="Times New Roman" pitchFamily="18" charset="0"/>
              </a:rPr>
              <a:t>.</a:t>
            </a:r>
            <a:r>
              <a:rPr lang="kk-KZ" sz="1100" dirty="0" smtClean="0">
                <a:latin typeface="Times New Roman" pitchFamily="18" charset="0"/>
                <a:cs typeface="Times New Roman" pitchFamily="18" charset="0"/>
              </a:rPr>
              <a:t> Солтүстік-батыстан </a:t>
            </a:r>
            <a:r>
              <a:rPr lang="kk-KZ" sz="1100" dirty="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7-12 м/с. Ауа </a:t>
            </a:r>
            <a:r>
              <a:rPr lang="kk-KZ" sz="1100" dirty="0">
                <a:latin typeface="Times New Roman" pitchFamily="18" charset="0"/>
                <a:cs typeface="Times New Roman" pitchFamily="18" charset="0"/>
              </a:rPr>
              <a:t>температурасы </a:t>
            </a:r>
            <a:r>
              <a:rPr lang="kk-KZ" sz="1100" dirty="0" smtClean="0">
                <a:latin typeface="Times New Roman" pitchFamily="18" charset="0"/>
                <a:cs typeface="Times New Roman" pitchFamily="18" charset="0"/>
              </a:rPr>
              <a:t>түнде 10-12,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21-23 </a:t>
            </a:r>
            <a:r>
              <a:rPr lang="kk-KZ" sz="1100" dirty="0">
                <a:latin typeface="Times New Roman" pitchFamily="18" charset="0"/>
                <a:cs typeface="Times New Roman" pitchFamily="18" charset="0"/>
              </a:rPr>
              <a:t>градус жылы.</a:t>
            </a:r>
          </a:p>
          <a:p>
            <a:pPr lvl="0" indent="182563" algn="ctr">
              <a:tabLst>
                <a:tab pos="182563" algn="l"/>
              </a:tabLst>
            </a:pPr>
            <a:r>
              <a:rPr lang="kk-KZ" sz="1100" dirty="0">
                <a:latin typeface="Times New Roman" pitchFamily="18" charset="0"/>
                <a:cs typeface="Times New Roman" pitchFamily="18" charset="0"/>
              </a:rPr>
              <a:t> </a:t>
            </a:r>
            <a:r>
              <a:rPr lang="kk-KZ" sz="1100" b="1" dirty="0" smtClean="0">
                <a:latin typeface="Times New Roman" pitchFamily="18" charset="0"/>
                <a:cs typeface="Times New Roman" pitchFamily="18" charset="0"/>
              </a:rPr>
              <a:t>25 </a:t>
            </a:r>
            <a:r>
              <a:rPr lang="kk-KZ" altLang="ru-RU" sz="1100" b="1" dirty="0">
                <a:solidFill>
                  <a:srgbClr val="000000"/>
                </a:solidFill>
                <a:latin typeface="Times New Roman" pitchFamily="18" charset="0"/>
                <a:cs typeface="Times New Roman" pitchFamily="18" charset="0"/>
              </a:rPr>
              <a:t>тамызға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24</a:t>
            </a:r>
            <a:r>
              <a:rPr lang="kk-KZ" sz="1100" b="1" dirty="0" smtClean="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тамызда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25</a:t>
            </a:r>
            <a:r>
              <a:rPr lang="kk-KZ" sz="1100" b="1" dirty="0" smtClean="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тамызға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r>
              <a:rPr lang="kk-KZ" sz="1100" dirty="0" smtClean="0">
                <a:latin typeface="Times New Roman" pitchFamily="18" charset="0"/>
                <a:cs typeface="Times New Roman" pitchFamily="18" charset="0"/>
              </a:rPr>
              <a:t>Көшпелі бұлтты, жауын-шашынсыз</a:t>
            </a:r>
            <a:r>
              <a:rPr lang="ru-RU" sz="1100" dirty="0" smtClean="0">
                <a:latin typeface="Times New Roman" pitchFamily="18" charset="0"/>
                <a:cs typeface="Times New Roman" pitchFamily="18" charset="0"/>
              </a:rPr>
              <a:t>.</a:t>
            </a:r>
            <a:r>
              <a:rPr lang="kk-KZ" sz="1100" smtClean="0">
                <a:latin typeface="Times New Roman" pitchFamily="18" charset="0"/>
                <a:cs typeface="Times New Roman" pitchFamily="18" charset="0"/>
              </a:rPr>
              <a:t> Солтүстік-батыстан</a:t>
            </a:r>
            <a:r>
              <a:rPr lang="kk-KZ" sz="1100" smtClean="0"/>
              <a:t> </a:t>
            </a:r>
            <a:r>
              <a:rPr lang="kk-KZ" sz="1100" dirty="0">
                <a:latin typeface="Times New Roman" pitchFamily="18" charset="0"/>
                <a:cs typeface="Times New Roman" pitchFamily="18" charset="0"/>
              </a:rPr>
              <a:t>жел соғады, күші 9-14 м/с. Ауа температурасы </a:t>
            </a:r>
            <a:r>
              <a:rPr lang="kk-KZ" sz="1100" dirty="0" smtClean="0">
                <a:latin typeface="Times New Roman" pitchFamily="18" charset="0"/>
                <a:cs typeface="Times New Roman" pitchFamily="18" charset="0"/>
              </a:rPr>
              <a:t>10-12 </a:t>
            </a:r>
            <a:r>
              <a:rPr lang="kk-KZ" sz="1100" dirty="0">
                <a:latin typeface="Times New Roman" pitchFamily="18" charset="0"/>
                <a:cs typeface="Times New Roman" pitchFamily="18" charset="0"/>
              </a:rPr>
              <a:t>градус жылы. </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04864"/>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smtClean="0">
                <a:solidFill>
                  <a:srgbClr val="000000"/>
                </a:solidFill>
                <a:latin typeface="Times New Roman" pitchFamily="18" charset="0"/>
                <a:cs typeface="Times New Roman" pitchFamily="18" charset="0"/>
              </a:rPr>
              <a:t>24 </a:t>
            </a:r>
            <a:r>
              <a:rPr lang="kk-KZ" sz="1100" dirty="0">
                <a:solidFill>
                  <a:srgbClr val="000000"/>
                </a:solidFill>
                <a:latin typeface="Times New Roman" pitchFamily="18" charset="0"/>
                <a:cs typeface="Times New Roman" pitchFamily="18" charset="0"/>
              </a:rPr>
              <a:t>тамызда</a:t>
            </a:r>
            <a:r>
              <a:rPr lang="kk-KZ" sz="1100" dirty="0">
                <a:solidFill>
                  <a:schemeClr val="tx1"/>
                </a:solidFill>
                <a:latin typeface="Times New Roman" pitchFamily="18" charset="0"/>
                <a:cs typeface="Times New Roman" pitchFamily="18" charset="0"/>
              </a:rPr>
              <a:t>, </a:t>
            </a:r>
            <a:r>
              <a:rPr lang="kk-KZ" sz="1100" dirty="0" smtClean="0">
                <a:solidFill>
                  <a:schemeClr val="tx1"/>
                </a:solidFill>
                <a:latin typeface="Times New Roman" pitchFamily="18" charset="0"/>
                <a:cs typeface="Times New Roman" pitchFamily="18" charset="0"/>
              </a:rPr>
              <a:t>25</a:t>
            </a:r>
            <a:r>
              <a:rPr lang="kk-KZ" sz="1100" dirty="0" smtClean="0">
                <a:solidFill>
                  <a:srgbClr val="000000"/>
                </a:solidFill>
                <a:latin typeface="Times New Roman" pitchFamily="18" charset="0"/>
                <a:cs typeface="Times New Roman" pitchFamily="18" charset="0"/>
              </a:rPr>
              <a:t> </a:t>
            </a:r>
            <a:r>
              <a:rPr lang="kk-KZ" sz="1100" dirty="0">
                <a:solidFill>
                  <a:srgbClr val="000000"/>
                </a:solidFill>
                <a:latin typeface="Times New Roman" pitchFamily="18" charset="0"/>
                <a:cs typeface="Times New Roman" pitchFamily="18" charset="0"/>
              </a:rPr>
              <a:t>тамызда</a:t>
            </a:r>
            <a:r>
              <a:rPr lang="kk-KZ" altLang="ru-RU" sz="1100" dirty="0">
                <a:solidFill>
                  <a:srgbClr val="000000"/>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smtClean="0">
                <a:solidFill>
                  <a:srgbClr val="000000"/>
                </a:solidFill>
                <a:latin typeface="Times New Roman" panose="02020603050405020304" pitchFamily="18" charset="0"/>
                <a:cs typeface="Times New Roman" panose="02020603050405020304" pitchFamily="18" charset="0"/>
              </a:rPr>
              <a:t>/Е. </a:t>
            </a:r>
            <a:r>
              <a:rPr lang="ru-RU" altLang="ru-RU" sz="1200" b="1" i="1" smtClean="0">
                <a:solidFill>
                  <a:srgbClr val="000000"/>
                </a:solidFill>
                <a:latin typeface="Times New Roman" panose="02020603050405020304" pitchFamily="18" charset="0"/>
                <a:cs typeface="Times New Roman" panose="02020603050405020304" pitchFamily="18" charset="0"/>
              </a:rPr>
              <a:t>Милентьева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 xmlns:a16="http://schemas.microsoft.com/office/drawing/2014/main" val="20000"/>
                    </a:ext>
                  </a:extLst>
                </a:gridCol>
                <a:gridCol w="3817595">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16871</TotalTime>
  <Words>546</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6776</cp:revision>
  <cp:lastPrinted>2021-07-01T03:56:27Z</cp:lastPrinted>
  <dcterms:created xsi:type="dcterms:W3CDTF">2018-03-27T06:03:00Z</dcterms:created>
  <dcterms:modified xsi:type="dcterms:W3CDTF">2025-08-23T08:17:09Z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