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0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37154190"/>
              </p:ext>
            </p:extLst>
          </p:nvPr>
        </p:nvGraphicFramePr>
        <p:xfrm>
          <a:off x="307975" y="251534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№235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211" y="3859543"/>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23 </a:t>
            </a:r>
            <a:r>
              <a:rPr lang=""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найзағай.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батыстан </a:t>
            </a:r>
            <a:r>
              <a:rPr lang="kk-KZ" sz="1200" dirty="0" smtClean="0">
                <a:latin typeface="Times New Roman" panose="02020603050405020304" pitchFamily="18" charset="0"/>
                <a:cs typeface="Times New Roman" panose="02020603050405020304" pitchFamily="18" charset="0"/>
              </a:rPr>
              <a:t>соғады</a:t>
            </a:r>
            <a:r>
              <a:rPr lang="kk-KZ" sz="1200" dirty="0">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күші 5-10, күндіз екпіні 15-20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25-27°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жаңбыр, найзағай</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1</a:t>
            </a:r>
            <a:r>
              <a:rPr lang="kk-KZ" sz="1200" dirty="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51249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5980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77622537"/>
              </p:ext>
            </p:extLst>
          </p:nvPr>
        </p:nvGraphicFramePr>
        <p:xfrm>
          <a:off x="4953001"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18450</TotalTime>
  <Words>584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3501</cp:revision>
  <cp:lastPrinted>2021-07-01T03:56:27Z</cp:lastPrinted>
  <dcterms:created xsi:type="dcterms:W3CDTF">2018-03-27T06:03:00Z</dcterms:created>
  <dcterms:modified xsi:type="dcterms:W3CDTF">2025-08-23T07:15:18Z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