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276358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3-8 м/с. Ауа температурасы түнде 10-12, күндіз 24-26 градус жылы.</a:t>
            </a:r>
          </a:p>
          <a:p>
            <a:pPr algn="ctr"/>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жауын-шашынсыз</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3-8 м/с.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температурасы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түнде</a:t>
            </a:r>
            <a:r>
              <a:rPr lang="ru-RU" altLang="ru-RU" sz="1150" dirty="0">
                <a:latin typeface="Times New Roman" pitchFamily="18" charset="0"/>
                <a:cs typeface="Times New Roman" pitchFamily="18" charset="0"/>
              </a:rPr>
              <a:t> 11-13 градус </a:t>
            </a:r>
            <a:r>
              <a:rPr lang="ru-RU" altLang="ru-RU" sz="1150" dirty="0" err="1">
                <a:latin typeface="Times New Roman" pitchFamily="18" charset="0"/>
                <a:cs typeface="Times New Roman" pitchFamily="18" charset="0"/>
              </a:rPr>
              <a:t>жылы</a:t>
            </a:r>
            <a:r>
              <a:rPr lang="ru-RU" altLang="ru-RU" sz="1150" dirty="0">
                <a:latin typeface="Times New Roman" pitchFamily="18" charset="0"/>
                <a:cs typeface="Times New Roman"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51222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24851</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4871</cp:revision>
  <cp:lastPrinted>2021-07-01T03:56:27Z</cp:lastPrinted>
  <dcterms:created xsi:type="dcterms:W3CDTF">2018-03-27T06:03:00Z</dcterms:created>
  <dcterms:modified xsi:type="dcterms:W3CDTF">2025-08-23T07:31:35Z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