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716" y="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499072623"/>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352082230"/>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51</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0,317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899</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0,18</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0,098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0,127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23 тамыз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24 тамыз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23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24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dirty="0" smtClean="0">
                <a:latin typeface="Times New Roman"/>
                <a:ea typeface="Times New Roman"/>
              </a:rPr>
              <a:t>Аздаған </a:t>
            </a:r>
            <a:r>
              <a:rPr lang="kk-KZ" sz="1200" dirty="0">
                <a:latin typeface="Times New Roman"/>
                <a:ea typeface="Times New Roman"/>
              </a:rPr>
              <a:t>бұлтты, жауын шашынсыз. Оңтүстік-шығыстан, оңтүстіктен жел соғады, күші түнде 9-14, күндіз екпіні 15-18 м/с. Ауа температурасы түнде 21-23, күндіз 32-34 жылы</a:t>
            </a:r>
            <a:r>
              <a:rPr lang="kk-KZ" sz="1200" kern="1400" dirty="0" smtClean="0">
                <a:latin typeface="Times New Roman"/>
                <a:ea typeface="Times New Roman"/>
              </a:rPr>
              <a:t>.</a:t>
            </a:r>
            <a:endParaRPr lang="kk-KZ" sz="1200" kern="1400" dirty="0" smtClean="0">
              <a:latin typeface="Times New Roman"/>
              <a:ea typeface="Times New Roman"/>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24</a:t>
            </a:r>
            <a:r>
              <a:rPr lang="kk-KZ" altLang="ru-RU" sz="1150" b="1" dirty="0" smtClean="0">
                <a:latin typeface="Times New Roman" pitchFamily="18" charset="0"/>
                <a:cs typeface="Times New Roman" pitchFamily="18" charset="0"/>
              </a:rPr>
              <a:t> тамыз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25 </a:t>
            </a:r>
            <a:r>
              <a:rPr lang="ru-RU" altLang="ru-RU" sz="1150" b="1" dirty="0" err="1" smtClean="0">
                <a:latin typeface="Times New Roman" pitchFamily="18" charset="0"/>
                <a:cs typeface="Times New Roman" pitchFamily="18" charset="0"/>
              </a:rPr>
              <a:t>тамыз</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dirty="0">
                <a:latin typeface="Times New Roman"/>
                <a:ea typeface="Times New Roman"/>
              </a:rPr>
              <a:t>Аздаған бұлтты, </a:t>
            </a:r>
            <a:r>
              <a:rPr lang="kk-KZ" sz="1200" kern="1400" dirty="0" smtClean="0">
                <a:latin typeface="Times New Roman"/>
                <a:ea typeface="Times New Roman"/>
              </a:rPr>
              <a:t>жауын-шашынсыз</a:t>
            </a:r>
            <a:r>
              <a:rPr lang="kk-KZ" sz="1200" kern="1400" dirty="0" smtClean="0">
                <a:latin typeface="Times New Roman"/>
                <a:ea typeface="Times New Roman"/>
              </a:rPr>
              <a:t>. Оңтүстік-шығыстан жел соғады, күші </a:t>
            </a:r>
            <a:r>
              <a:rPr lang="kk-KZ" sz="1200" kern="1400" dirty="0" smtClean="0">
                <a:latin typeface="Times New Roman"/>
                <a:ea typeface="Times New Roman"/>
              </a:rPr>
              <a:t>2-7 </a:t>
            </a:r>
            <a:r>
              <a:rPr lang="kk-KZ" sz="1200" kern="1400" dirty="0" smtClean="0">
                <a:latin typeface="Times New Roman"/>
                <a:ea typeface="Times New Roman"/>
              </a:rPr>
              <a:t>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20-22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b="1" i="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smtClean="0">
                <a:solidFill>
                  <a:srgbClr val="000000"/>
                </a:solidFill>
                <a:latin typeface="Times New Roman" pitchFamily="18" charset="0"/>
                <a:cs typeface="Times New Roman" pitchFamily="18" charset="0"/>
              </a:rPr>
              <a:t>Казжанова Б.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29387</TotalTime>
  <Words>578</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4855</cp:revision>
  <cp:lastPrinted>2023-02-06T06:57:51Z</cp:lastPrinted>
  <dcterms:created xsi:type="dcterms:W3CDTF">2018-03-27T06:03:00Z</dcterms:created>
  <dcterms:modified xsi:type="dcterms:W3CDTF">2025-08-23T07:32:28Z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