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948379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23</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жауын-шашынсыз. Оңтүстік-шығыстан, оңтүстіктен жел соғады, күші 6-11 м/с. Ауа температурасы түнде 16-18, күндіз 30-32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25 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24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a:t>
            </a:r>
            <a:r>
              <a:rPr lang="kk-KZ" sz="1150" dirty="0" smtClean="0">
                <a:latin typeface="Times New Roman" panose="02020603050405020304" pitchFamily="18" charset="0"/>
                <a:cs typeface="Times New Roman" panose="02020603050405020304" pitchFamily="18" charset="0"/>
              </a:rPr>
              <a:t>Оңтүстік-шығыстан </a:t>
            </a:r>
            <a:r>
              <a:rPr lang="kk-KZ" sz="1150" kern="1400" dirty="0" smtClean="0">
                <a:solidFill>
                  <a:srgbClr val="000000"/>
                </a:solidFill>
                <a:latin typeface="Times New Roman" panose="02020603050405020304" pitchFamily="18" charset="0"/>
              </a:rPr>
              <a:t>жел соғады, </a:t>
            </a:r>
            <a:r>
              <a:rPr lang="kk-KZ" sz="1150" dirty="0" smtClean="0">
                <a:latin typeface="Times New Roman" panose="02020603050405020304" pitchFamily="18" charset="0"/>
                <a:cs typeface="Times New Roman" panose="02020603050405020304" pitchFamily="18" charset="0"/>
              </a:rPr>
              <a:t>күші 0-5 м/с</a:t>
            </a:r>
            <a:r>
              <a:rPr lang="kk-KZ" sz="1150" dirty="0">
                <a:latin typeface="Times New Roman" panose="02020603050405020304" pitchFamily="18" charset="0"/>
                <a:cs typeface="Times New Roman" panose="02020603050405020304" pitchFamily="18" charset="0"/>
              </a:rPr>
              <a:t>. Ауа </a:t>
            </a:r>
            <a:r>
              <a:rPr lang="kk-KZ" sz="1150" smtClean="0">
                <a:latin typeface="Times New Roman" panose="02020603050405020304" pitchFamily="18" charset="0"/>
                <a:cs typeface="Times New Roman" panose="02020603050405020304" pitchFamily="18" charset="0"/>
              </a:rPr>
              <a:t>температурасы 15-17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047753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2193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24 тамызда, 25 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33876</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5949</cp:revision>
  <cp:lastPrinted>2021-07-01T07:38:07Z</cp:lastPrinted>
  <dcterms:created xsi:type="dcterms:W3CDTF">2018-03-27T06:03:00Z</dcterms:created>
  <dcterms:modified xsi:type="dcterms:W3CDTF">2025-08-23T08:00:56Z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