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25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облачность, </a:t>
            </a:r>
            <a:r>
              <a:rPr lang="ru-RU" sz="1100" dirty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kk-KZ" sz="1100" dirty="0" smtClean="0">
                <a:solidFill>
                  <a:schemeClr val="tx1"/>
                </a:solidFill>
              </a:rPr>
              <a:t>восточ</a:t>
            </a:r>
            <a:r>
              <a:rPr lang="ru-RU" sz="1100" dirty="0" err="1" smtClean="0">
                <a:solidFill>
                  <a:schemeClr val="tx1"/>
                </a:solidFill>
              </a:rPr>
              <a:t>ный</a:t>
            </a:r>
            <a:r>
              <a:rPr lang="ru-RU" sz="1100" dirty="0" smtClean="0">
                <a:solidFill>
                  <a:schemeClr val="tx1"/>
                </a:solidFill>
              </a:rPr>
              <a:t> 3-8 м/с</a:t>
            </a:r>
            <a:r>
              <a:rPr lang="ru-RU" sz="1100" dirty="0" smtClean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14-16,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29-31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362882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25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26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26497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6248</cp:revision>
  <cp:lastPrinted>2021-07-01T09:11:30Z</cp:lastPrinted>
  <dcterms:created xsi:type="dcterms:W3CDTF">2018-03-27T06:03:00Z</dcterms:created>
  <dcterms:modified xsi:type="dcterms:W3CDTF">2025-08-24T06:16:30Z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