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64662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юго-восточный, южный 7-12 м/с. Температура воздуха ночью 15-17, днем 32-34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29193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53219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6176</cp:revision>
  <cp:lastPrinted>2021-02-03T11:37:00Z</cp:lastPrinted>
  <dcterms:created xsi:type="dcterms:W3CDTF">2018-03-27T06:03:00Z</dcterms:created>
  <dcterms:modified xsi:type="dcterms:W3CDTF">2025-08-24T09:40:00Z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