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72" y="5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851669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908828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дождь, гроза, днем временами сильный дождь, град, шквал. Ветер южный, юго-восточный 9-14, порывы 15-20 м/с. Температура воздуха ночью 19-21, днем 24-26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южный с переходом на северо-западный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14-16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32833</TotalTime>
  <Words>609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6095</cp:revision>
  <cp:lastPrinted>2021-07-01T03:56:27Z</cp:lastPrinted>
  <dcterms:created xsi:type="dcterms:W3CDTF">2018-03-27T06:03:00Z</dcterms:created>
  <dcterms:modified xsi:type="dcterms:W3CDTF">2025-08-24T07:44:56Z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