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746" y="1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93538839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236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августа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2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августа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северный,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6-11 м/с. Температура воздуха ночью 11-13, днем 25-27 тепла.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25 августа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9-14, днем 15-20 м/с. Температура воздуха 10-12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24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2903802"/>
              </p:ext>
            </p:extLst>
          </p:nvPr>
        </p:nvGraphicFramePr>
        <p:xfrm>
          <a:off x="5103847" y="4149080"/>
          <a:ext cx="4536504" cy="2249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1.706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0.921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0.625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27960</TotalTime>
  <Words>652</Words>
  <Application>Microsoft Office PowerPoint</Application>
  <PresentationFormat>Лист A4 (210x297 мм)</PresentationFormat>
  <Paragraphs>107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5054</cp:revision>
  <cp:lastPrinted>2021-07-01T03:56:27Z</cp:lastPrinted>
  <dcterms:created xsi:type="dcterms:W3CDTF">2018-03-27T06:03:00Z</dcterms:created>
  <dcterms:modified xsi:type="dcterms:W3CDTF">2025-08-24T07:02:43Z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