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62251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южный 9-14 м/с. Температура воздуха ночью 11-13, днем 24-26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26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13-15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августа, ночью 26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19241</TotalTime>
  <Words>634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7126</cp:revision>
  <cp:lastPrinted>2021-07-01T03:56:27Z</cp:lastPrinted>
  <dcterms:created xsi:type="dcterms:W3CDTF">2018-03-27T06:03:00Z</dcterms:created>
  <dcterms:modified xsi:type="dcterms:W3CDTF">2025-08-24T07:13:54Z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