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5402343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24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24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северо-восточный, восточный 2-7 м/с. Температура воздуха ночью 10-12, днем 25-27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25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2-7 м/с. Температура воздуха ночью 12-14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2850" y="2279184"/>
            <a:ext cx="45878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4628500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C8806BE-0FEF-4C3A-9DC7-CCF998639B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631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111</cp:revision>
  <dcterms:modified xsi:type="dcterms:W3CDTF">2025-08-24T07:53:12Z</dcterms:modified>
</cp:coreProperties>
</file>