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3" d="100"/>
          <a:sy n="63" d="100"/>
        </p:scale>
        <p:origin x="72" y="3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624879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1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облачность, без осадков. Ночью и утром туман. Ветер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7-12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10-12, днем 20-22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северо-западный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099271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августа, ночью 26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48270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7013</cp:revision>
  <cp:lastPrinted>2025-08-12T06:13:34Z</cp:lastPrinted>
  <dcterms:created xsi:type="dcterms:W3CDTF">2018-03-27T06:03:00Z</dcterms:created>
  <dcterms:modified xsi:type="dcterms:W3CDTF">2025-08-24T06:00:16Z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