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25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25 августа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8-13 м/с. Температура воздуха ночью 10-12, днем 29-31 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26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26 вгуста2025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10-12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21434</TotalTime>
  <Words>556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5134</cp:revision>
  <cp:lastPrinted>2021-07-01T03:56:27Z</cp:lastPrinted>
  <dcterms:created xsi:type="dcterms:W3CDTF">2018-03-27T06:03:00Z</dcterms:created>
  <dcterms:modified xsi:type="dcterms:W3CDTF">2025-08-24T07:22:04Z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