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513273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46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 м/с. Температура воздуха 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endParaRPr lang="ru-RU" altLang="ru-RU" sz="14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15-17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501794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23755</TotalTime>
  <Words>592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3761</cp:revision>
  <cp:lastPrinted>2021-07-01T03:56:27Z</cp:lastPrinted>
  <dcterms:created xsi:type="dcterms:W3CDTF">2018-03-27T06:03:00Z</dcterms:created>
  <dcterms:modified xsi:type="dcterms:W3CDTF">2025-08-24T05:49:54Z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