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29880718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северо-восточный, восточный 7-12 м/с. Температура воздуха ночью 17-19, днем 31-33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0192978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5133</TotalTime>
  <Words>563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837</cp:revision>
  <cp:lastPrinted>2021-07-01T03:56:27Z</cp:lastPrinted>
  <dcterms:created xsi:type="dcterms:W3CDTF">2024-09-22T07:48:17Z</dcterms:created>
  <dcterms:modified xsi:type="dcterms:W3CDTF">2025-08-24T07:08:22Z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