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26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 м/с</a:t>
            </a:r>
            <a:r>
              <a:rPr lang="ru-RU" sz="1100" dirty="0" smtClean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16-18,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30-32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111853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26491</TotalTime>
  <Words>771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6249</cp:revision>
  <cp:lastPrinted>2021-07-01T09:11:30Z</cp:lastPrinted>
  <dcterms:created xsi:type="dcterms:W3CDTF">2018-03-27T06:03:00Z</dcterms:created>
  <dcterms:modified xsi:type="dcterms:W3CDTF">2025-08-25T05:34:25Z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