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82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446059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237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2</a:t>
                      </a:r>
                      <a:r>
                        <a:rPr lang="ru-RU" sz="1100" baseline="0" dirty="0"/>
                        <a:t>5 август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</a:t>
            </a:r>
            <a:r>
              <a:rPr lang="en-US" dirty="0"/>
              <a:t>2</a:t>
            </a:r>
            <a:r>
              <a:rPr lang="ru-RU" dirty="0"/>
              <a:t>5 август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26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восточный направлений ночью 2-7, днем 7-12 м/с. Температура воздуха ночью 11-13, днем 28-30 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27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26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юго-восточный 7-12 м/с. Температура воздуха ночью 13-15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492503"/>
            <a:ext cx="45878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</a:t>
            </a:r>
            <a:r>
              <a:rPr lang="ru-RU" altLang="en-US" sz="1100" b="1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                        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августа 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ночью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26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82742339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993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645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85</cp:revision>
  <dcterms:modified xsi:type="dcterms:W3CDTF">2025-08-25T07:58:38Z</dcterms:modified>
</cp:coreProperties>
</file>