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50187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Ясно. Днем пыльная буря. Ветер северо-восточный 9-14, днем порывы 15-20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36-38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Ясно.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21-23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92517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07820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15340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3724</cp:revision>
  <cp:lastPrinted>2021-07-01T03:56:27Z</cp:lastPrinted>
  <dcterms:created xsi:type="dcterms:W3CDTF">2018-03-27T06:03:00Z</dcterms:created>
  <dcterms:modified xsi:type="dcterms:W3CDTF">2025-08-25T06:50:48Z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