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13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8686956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54710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79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Ночью и утром туман.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северо-западный с переходом на юго-западный 5-10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12-14,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25-27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дождь, гроза.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13-15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32836</TotalTime>
  <Words>601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6096</cp:revision>
  <cp:lastPrinted>2021-07-01T03:56:27Z</cp:lastPrinted>
  <dcterms:created xsi:type="dcterms:W3CDTF">2018-03-27T06:03:00Z</dcterms:created>
  <dcterms:modified xsi:type="dcterms:W3CDTF">2025-08-25T06:14:07Z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