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5" d="100"/>
          <a:sy n="95" d="100"/>
        </p:scale>
        <p:origin x="1373" y="-47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026621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без осадков. Ветер северный 7-12 м/с. Температура воздуха ночью 10-12, днем 22-24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северо-западный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053695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августа, ночью 27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48302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7018</cp:revision>
  <cp:lastPrinted>2025-08-12T06:13:34Z</cp:lastPrinted>
  <dcterms:created xsi:type="dcterms:W3CDTF">2018-03-27T06:03:00Z</dcterms:created>
  <dcterms:modified xsi:type="dcterms:W3CDTF">2025-08-25T06:00:26Z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