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39040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переменных направлений 2-7 м/с. Температура воздуха ночью 17-19, днем 30-32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239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53253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6181</cp:revision>
  <cp:lastPrinted>2021-02-03T11:37:00Z</cp:lastPrinted>
  <dcterms:created xsi:type="dcterms:W3CDTF">2018-03-27T06:03:00Z</dcterms:created>
  <dcterms:modified xsi:type="dcterms:W3CDTF">2025-08-25T08:46:53Z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