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146414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Күнліз шаңды дауыл. Жел солтүстік-шығыстан 9-14, күндіз екпіні 15-20 м/с.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20-22,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36-38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21-23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8998494"/>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0.401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4658833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16422</TotalTime>
  <Words>539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3854</cp:revision>
  <cp:lastPrinted>2021-07-01T07:38:07Z</cp:lastPrinted>
  <dcterms:created xsi:type="dcterms:W3CDTF">2018-03-27T06:03:00Z</dcterms:created>
  <dcterms:modified xsi:type="dcterms:W3CDTF">2025-08-25T06:51:11Z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