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57860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17-19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Солтүстік-шығыстантан 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14-16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744746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27128</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4911</cp:revision>
  <cp:lastPrinted>2021-07-01T07:38:07Z</cp:lastPrinted>
  <dcterms:created xsi:type="dcterms:W3CDTF">2018-03-27T06:03:00Z</dcterms:created>
  <dcterms:modified xsi:type="dcterms:W3CDTF">2025-08-25T07:04:20Z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