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303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57414975"/>
              </p:ext>
            </p:extLst>
          </p:nvPr>
        </p:nvGraphicFramePr>
        <p:xfrm>
          <a:off x="307975" y="2564904"/>
          <a:ext cx="4465638" cy="4186491"/>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237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108269"/>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a:latin typeface="Times New Roman" panose="02020603050405020304" pitchFamily="18" charset="0"/>
                <a:cs typeface="Times New Roman" panose="02020603050405020304" pitchFamily="18" charset="0"/>
              </a:rPr>
              <a:t>тамызға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25 </a:t>
            </a:r>
            <a:r>
              <a:rPr lang="kk-KZ"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26 </a:t>
            </a:r>
            <a:r>
              <a:rPr lang="kk-KZ" sz="1200" b="1" dirty="0">
                <a:latin typeface="Times New Roman" panose="02020603050405020304" pitchFamily="18" charset="0"/>
                <a:cs typeface="Times New Roman" panose="02020603050405020304" pitchFamily="18" charset="0"/>
              </a:rPr>
              <a:t>тамыз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smtClean="0">
                <a:latin typeface="Times New Roman" panose="02020603050405020304" pitchFamily="18" charset="0"/>
                <a:cs typeface="Times New Roman" panose="02020603050405020304" pitchFamily="18" charset="0"/>
              </a:rPr>
              <a:t>Шығыстан, оңтүстік-шығыстан жел </a:t>
            </a:r>
            <a:r>
              <a:rPr lang="kk-KZ" altLang="ru-RU" sz="1200" dirty="0">
                <a:latin typeface="Times New Roman" panose="02020603050405020304" pitchFamily="18" charset="0"/>
                <a:cs typeface="Times New Roman" panose="02020603050405020304" pitchFamily="18" charset="0"/>
              </a:rPr>
              <a:t>соғады, күші </a:t>
            </a:r>
            <a:r>
              <a:rPr lang="kk-KZ" altLang="ru-RU" sz="1200" dirty="0" smtClean="0">
                <a:latin typeface="Times New Roman" panose="02020603050405020304" pitchFamily="18" charset="0"/>
                <a:cs typeface="Times New Roman" panose="02020603050405020304" pitchFamily="18" charset="0"/>
              </a:rPr>
              <a:t>2-7 </a:t>
            </a:r>
            <a:r>
              <a:rPr lang="kk-KZ" altLang="ru-RU" sz="1200" dirty="0">
                <a:latin typeface="Times New Roman" panose="02020603050405020304" pitchFamily="18" charset="0"/>
                <a:cs typeface="Times New Roman" panose="02020603050405020304" pitchFamily="18" charset="0"/>
              </a:rPr>
              <a:t>м/с. Ауа температурасы түнде </a:t>
            </a:r>
            <a:r>
              <a:rPr lang="kk-KZ" altLang="ru-RU" sz="1200" dirty="0" smtClean="0">
                <a:latin typeface="Times New Roman" panose="02020603050405020304" pitchFamily="18" charset="0"/>
                <a:cs typeface="Times New Roman" panose="02020603050405020304" pitchFamily="18" charset="0"/>
              </a:rPr>
              <a:t>18-20,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32-34 </a:t>
            </a:r>
            <a:r>
              <a:rPr lang="kk-KZ" altLang="ru-RU" sz="1200" dirty="0">
                <a:latin typeface="Times New Roman" panose="02020603050405020304" pitchFamily="18" charset="0"/>
                <a:cs typeface="Times New Roman" panose="02020603050405020304" pitchFamily="18" charset="0"/>
              </a:rPr>
              <a:t>градус жылы.</a:t>
            </a:r>
          </a:p>
          <a:p>
            <a:pPr algn="just"/>
            <a:endParaRPr lang="kk-KZ" altLang="ru-RU" sz="1200" dirty="0">
              <a:solidFill>
                <a:srgbClr val="FF0000"/>
              </a:solidFill>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27 </a:t>
            </a:r>
            <a:r>
              <a:rPr lang="ru-RU" altLang="ru-RU" sz="1150" b="1" dirty="0" err="1">
                <a:latin typeface="Times New Roman" panose="02020603050405020304" pitchFamily="18" charset="0"/>
                <a:cs typeface="Times New Roman" panose="02020603050405020304" pitchFamily="18" charset="0"/>
              </a:rPr>
              <a:t>тамызға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26 тамыз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27 </a:t>
            </a:r>
            <a:r>
              <a:rPr lang="ru-RU" sz="1150" b="1" dirty="0" err="1">
                <a:latin typeface="Times New Roman" panose="02020603050405020304" pitchFamily="18" charset="0"/>
                <a:cs typeface="Times New Roman" panose="02020603050405020304" pitchFamily="18" charset="0"/>
              </a:rPr>
              <a:t>тамыз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altLang="ru-RU" sz="1150" dirty="0">
              <a:latin typeface="Times New Roman" pitchFamily="18" charset="0"/>
              <a:cs typeface="Times New Roman"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smtClean="0">
                <a:latin typeface="Times New Roman" panose="02020603050405020304" pitchFamily="18" charset="0"/>
                <a:cs typeface="Times New Roman" panose="02020603050405020304" pitchFamily="18" charset="0"/>
              </a:rPr>
              <a:t>Шығыстан, оңтүстік-шығыстан  </a:t>
            </a:r>
            <a:r>
              <a:rPr lang="kk-KZ" altLang="ru-RU" sz="1200" dirty="0">
                <a:latin typeface="Times New Roman" panose="02020603050405020304" pitchFamily="18" charset="0"/>
                <a:cs typeface="Times New Roman" panose="02020603050405020304" pitchFamily="18" charset="0"/>
              </a:rPr>
              <a:t>жел соғады, күші 9-14 м/с. Ауа температурасы </a:t>
            </a:r>
            <a:r>
              <a:rPr lang="kk-KZ" altLang="ru-RU" sz="1200" dirty="0" smtClean="0">
                <a:latin typeface="Times New Roman" panose="02020603050405020304" pitchFamily="18" charset="0"/>
                <a:cs typeface="Times New Roman" panose="02020603050405020304" pitchFamily="18" charset="0"/>
              </a:rPr>
              <a:t>16-18 </a:t>
            </a:r>
            <a:r>
              <a:rPr lang="kk-KZ" altLang="ru-RU" sz="1200" dirty="0">
                <a:latin typeface="Times New Roman" panose="02020603050405020304" pitchFamily="18" charset="0"/>
                <a:cs typeface="Times New Roman" panose="02020603050405020304" pitchFamily="18" charset="0"/>
              </a:rPr>
              <a:t>градус жылы.</a:t>
            </a:r>
            <a:endParaRPr lang="kk-KZ" alt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25 </a:t>
            </a:r>
            <a:r>
              <a:rPr lang="ru-RU" altLang="ru-RU" sz="1200" b="1" dirty="0" err="1">
                <a:latin typeface="Times New Roman" panose="02020603050405020304" pitchFamily="18" charset="0"/>
                <a:cs typeface="Times New Roman" panose="02020603050405020304" pitchFamily="18" charset="0"/>
              </a:rPr>
              <a:t>тамызға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a:t>
            </a:r>
            <a:r>
              <a:rPr lang="kk-KZ" altLang="en-US" sz="1200" b="1">
                <a:solidFill>
                  <a:schemeClr val="tx1"/>
                </a:solidFill>
                <a:latin typeface="Times New Roman" pitchFamily="18" charset="0"/>
                <a:cs typeface="Times New Roman" pitchFamily="18" charset="0"/>
                <a:sym typeface="+mn-ea"/>
              </a:rPr>
              <a:t> </a:t>
            </a:r>
            <a:r>
              <a:rPr lang="kk-KZ" altLang="en-US" sz="1200" b="1" smtClean="0">
                <a:solidFill>
                  <a:schemeClr val="tx1"/>
                </a:solidFill>
                <a:latin typeface="Times New Roman" pitchFamily="18" charset="0"/>
                <a:cs typeface="Times New Roman" pitchFamily="18" charset="0"/>
                <a:sym typeface="+mn-ea"/>
              </a:rPr>
              <a:t>жиналуына </a:t>
            </a:r>
            <a:r>
              <a:rPr lang="kk-KZ" altLang="en-US" sz="120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784879636"/>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0.613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Буланбаева </a:t>
            </a:r>
            <a:r>
              <a:rPr lang="kk-KZ" altLang="ru-RU" sz="1200" b="1" i="1" smtClean="0">
                <a:solidFill>
                  <a:srgbClr val="000000"/>
                </a:solidFill>
                <a:latin typeface="Times New Roman" panose="02020603050405020304" pitchFamily="18" charset="0"/>
                <a:cs typeface="Times New Roman" panose="02020603050405020304" pitchFamily="18" charset="0"/>
              </a:rPr>
              <a:t>Д.М./</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25145</TotalTime>
  <Words>511</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4782</cp:revision>
  <cp:lastPrinted>2021-07-01T07:38:07Z</cp:lastPrinted>
  <dcterms:created xsi:type="dcterms:W3CDTF">2018-03-27T06:03:00Z</dcterms:created>
  <dcterms:modified xsi:type="dcterms:W3CDTF">2025-08-25T07:03:30Z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