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160043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15-17, күндіз 28-30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16-18</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25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27198338"/>
              </p:ext>
            </p:extLst>
          </p:nvPr>
        </p:nvGraphicFramePr>
        <p:xfrm>
          <a:off x="5077957" y="4462507"/>
          <a:ext cx="4572000" cy="195841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59904">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1700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18951</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3682</cp:revision>
  <cp:lastPrinted>2021-07-01T07:38:07Z</cp:lastPrinted>
  <dcterms:created xsi:type="dcterms:W3CDTF">2018-03-27T06:03:00Z</dcterms:created>
  <dcterms:modified xsi:type="dcterms:W3CDTF">2025-08-25T06:00:23Z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