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050958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Солтүстіктен, солтүстік-шығыстан жел соғады, күші 6-11 м/с.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25-27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altLang="ru-RU" sz="1150" dirty="0" smtClean="0">
              <a:latin typeface="Times New Roman" pitchFamily="18" charset="0"/>
              <a:cs typeface="Times New Roman"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10-12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436282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 </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26761</TotalTime>
  <Words>599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4975</cp:revision>
  <cp:lastPrinted>2021-07-01T07:38:07Z</cp:lastPrinted>
  <dcterms:created xsi:type="dcterms:W3CDTF">2018-03-27T06:03:00Z</dcterms:created>
  <dcterms:modified xsi:type="dcterms:W3CDTF">2025-08-25T06:54:48Z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