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61671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сол</a:t>
            </a:r>
            <a:r>
              <a:rPr lang="kk-KZ" sz="1200" dirty="0">
                <a:latin typeface="Times New Roman" panose="02020603050405020304" pitchFamily="18" charset="0"/>
                <a:cs typeface="Times New Roman" panose="02020603050405020304" pitchFamily="18" charset="0"/>
              </a:rPr>
              <a:t>түстік-батыстан соғады </a:t>
            </a:r>
            <a:r>
              <a:rPr lang="kk-KZ" sz="1200" dirty="0" smtClean="0">
                <a:latin typeface="Times New Roman" panose="02020603050405020304" pitchFamily="18" charset="0"/>
                <a:cs typeface="Times New Roman" panose="02020603050405020304" pitchFamily="18" charset="0"/>
              </a:rPr>
              <a:t>күші</a:t>
            </a:r>
            <a:r>
              <a:rPr lang=""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5-7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10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a:t>
            </a:r>
            <a:r>
              <a:rPr lang="" sz="1200" dirty="0">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Жел солтүстік-шығыстан соғады, күші </a:t>
            </a:r>
            <a:r>
              <a:rPr lang=""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557914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18764</TotalTime>
  <Words>574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3447</cp:revision>
  <cp:lastPrinted>2021-07-01T03:56:27Z</cp:lastPrinted>
  <dcterms:created xsi:type="dcterms:W3CDTF">2018-03-27T06:03:00Z</dcterms:created>
  <dcterms:modified xsi:type="dcterms:W3CDTF">2025-08-25T05:49:04Z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