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17722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Солтүстіктен, солтүстік-шығыстан жел соғады, күші 6-11 м/с. Ауа температурасы түнде 11-13, күндіз 25-27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altLang="ru-RU" sz="1150" dirty="0">
              <a:latin typeface="Times New Roman" pitchFamily="18" charset="0"/>
              <a:cs typeface="Times New Roman"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Солтүстік-шығыстантан жел соғады, күші 9-14 м/с. Ауа температурасы 10-12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141509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 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24867</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4877</cp:revision>
  <cp:lastPrinted>2021-07-01T03:56:27Z</cp:lastPrinted>
  <dcterms:created xsi:type="dcterms:W3CDTF">2018-03-27T06:03:00Z</dcterms:created>
  <dcterms:modified xsi:type="dcterms:W3CDTF">2025-08-25T06:56:09Z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