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9" d="100"/>
          <a:sy n="99" d="100"/>
        </p:scale>
        <p:origin x="1267"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352858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877959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26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25 тамыз с. 20-ден 26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жауын-шашынсыз. Солтүстік жел соғады, күші 7-12 м/с. Ауа температурасы түнде 10-12, күндіз 22-24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27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27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7-12 м/с. Ауа температурасы 12-14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26</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27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44587</TotalTime>
  <Words>604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6717</cp:revision>
  <cp:lastPrinted>2025-07-15T07:11:11Z</cp:lastPrinted>
  <dcterms:created xsi:type="dcterms:W3CDTF">2018-03-27T06:03:00Z</dcterms:created>
  <dcterms:modified xsi:type="dcterms:W3CDTF">2025-08-25T06:00:12Z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