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5741869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532465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кей уақыттарда </a:t>
            </a:r>
            <a:r>
              <a:rPr lang="kk-KZ" sz="1200" kern="1400" dirty="0">
                <a:latin typeface="Times New Roman"/>
                <a:ea typeface="Times New Roman"/>
              </a:rPr>
              <a:t>жаңбыр, найзағай</a:t>
            </a:r>
            <a:r>
              <a:rPr lang="kk-KZ" sz="1200" dirty="0" smtClean="0">
                <a:latin typeface="Times New Roman"/>
                <a:ea typeface="Times New Roman"/>
              </a:rPr>
              <a:t>. Солтүстік-батыстан </a:t>
            </a:r>
            <a:r>
              <a:rPr lang="kk-KZ" sz="1200" dirty="0">
                <a:latin typeface="Times New Roman"/>
                <a:ea typeface="Times New Roman"/>
              </a:rPr>
              <a:t>соғатын жел </a:t>
            </a:r>
            <a:r>
              <a:rPr lang="kk-KZ" sz="1200" dirty="0" smtClean="0">
                <a:latin typeface="Times New Roman"/>
                <a:ea typeface="Times New Roman"/>
              </a:rPr>
              <a:t>оңтүстік-шығысқа </a:t>
            </a:r>
            <a:r>
              <a:rPr lang="kk-KZ" sz="1200" dirty="0">
                <a:latin typeface="Times New Roman"/>
                <a:ea typeface="Times New Roman"/>
              </a:rPr>
              <a:t>ауысады, күші түнде 3-8, күндіз </a:t>
            </a:r>
            <a:r>
              <a:rPr lang="kk-KZ" sz="1200" dirty="0" smtClean="0">
                <a:latin typeface="Times New Roman"/>
                <a:ea typeface="Times New Roman"/>
              </a:rPr>
              <a:t>5-10 м/с</a:t>
            </a:r>
            <a:r>
              <a:rPr lang="kk-KZ" sz="1200" dirty="0">
                <a:latin typeface="Times New Roman"/>
                <a:ea typeface="Times New Roman"/>
              </a:rPr>
              <a:t>. Ауа температурасы түнде </a:t>
            </a:r>
            <a:r>
              <a:rPr lang="kk-KZ" sz="1200" dirty="0" smtClean="0">
                <a:latin typeface="Times New Roman"/>
                <a:ea typeface="Times New Roman"/>
              </a:rPr>
              <a:t>20-22 жылы</a:t>
            </a:r>
            <a:r>
              <a:rPr lang="kk-KZ" sz="1200" smtClean="0">
                <a:latin typeface="Times New Roman"/>
                <a:ea typeface="Times New Roman"/>
              </a:rPr>
              <a:t>, күндіз </a:t>
            </a:r>
            <a:r>
              <a:rPr lang="kk-KZ" sz="1200" smtClean="0">
                <a:latin typeface="Times New Roman"/>
                <a:ea typeface="Times New Roman"/>
              </a:rPr>
              <a:t>қатты ыстық 34-36 градус.</a:t>
            </a:r>
            <a:endParaRPr lang="kk-KZ" sz="1200" dirty="0" smtClean="0">
              <a:latin typeface="Times New Roman"/>
              <a:ea typeface="Times New Roman"/>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a:latin typeface="Times New Roman"/>
                <a:ea typeface="Times New Roman"/>
              </a:rPr>
              <a:t>Көшпелі бұлтты, жауын </a:t>
            </a:r>
            <a:r>
              <a:rPr lang="kk-KZ" sz="1200" dirty="0" smtClean="0">
                <a:latin typeface="Times New Roman"/>
                <a:ea typeface="Times New Roman"/>
              </a:rPr>
              <a:t>шашынсыз</a:t>
            </a:r>
            <a:r>
              <a:rPr lang="kk-KZ" sz="1200" kern="1400" dirty="0" smtClean="0">
                <a:latin typeface="Times New Roman"/>
                <a:ea typeface="Times New Roman"/>
              </a:rPr>
              <a:t>. Солтүстіктен 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29415</TotalTime>
  <Words>585</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4862</cp:revision>
  <cp:lastPrinted>2023-02-06T06:57:51Z</cp:lastPrinted>
  <dcterms:created xsi:type="dcterms:W3CDTF">2018-03-27T06:03:00Z</dcterms:created>
  <dcterms:modified xsi:type="dcterms:W3CDTF">2025-08-25T07:30:53Z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