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207080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a:t>
            </a:r>
            <a:r>
              <a:rPr lang="kk-KZ" sz="1150" dirty="0">
                <a:latin typeface="Times New Roman" panose="02020603050405020304" pitchFamily="18" charset="0"/>
                <a:cs typeface="Times New Roman" panose="02020603050405020304" pitchFamily="18" charset="0"/>
              </a:rPr>
              <a:t>жауын-шашынсыз. Ауыспалы бағыттағы жел соғады жел соғады, күші 2-7 м/с. Ауа температурасы түнде 17-19, күндіз 30-32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27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26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2-7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19-21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25602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26 тамызда, 27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33954</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5956</cp:revision>
  <cp:lastPrinted>2021-07-01T07:38:07Z</cp:lastPrinted>
  <dcterms:created xsi:type="dcterms:W3CDTF">2018-03-27T06:03:00Z</dcterms:created>
  <dcterms:modified xsi:type="dcterms:W3CDTF">2025-08-25T08:50:29Z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