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20" y="1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8702273"/>
              </p:ext>
            </p:extLst>
          </p:nvPr>
        </p:nvGraphicFramePr>
        <p:xfrm>
          <a:off x="344488" y="2141593"/>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37</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47804" y="267360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3005383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447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0.289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0.825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kk-KZ" altLang="ru-RU" sz="1100" b="1" dirty="0" smtClean="0">
                <a:latin typeface="Times New Roman" panose="02020603050405020304" pitchFamily="18" charset="0"/>
                <a:cs typeface="Times New Roman" panose="02020603050405020304" pitchFamily="18" charset="0"/>
              </a:rPr>
              <a:t>26 </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тамыз</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25</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тамыз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kk-KZ" altLang="ru-RU" sz="1100" b="1" dirty="0" smtClean="0">
                <a:solidFill>
                  <a:srgbClr val="000000"/>
                </a:solidFill>
                <a:latin typeface="Times New Roman" panose="02020603050405020304" pitchFamily="18" charset="0"/>
                <a:cs typeface="Times New Roman" panose="02020603050405020304" pitchFamily="18" charset="0"/>
              </a:rPr>
              <a:t>26 </a:t>
            </a:r>
            <a:r>
              <a:rPr lang="kk-KZ" altLang="ru-RU" sz="1100" b="1" dirty="0">
                <a:solidFill>
                  <a:srgbClr val="000000"/>
                </a:solidFill>
                <a:latin typeface="Times New Roman" panose="02020603050405020304" pitchFamily="18" charset="0"/>
                <a:cs typeface="Times New Roman" panose="02020603050405020304" pitchFamily="18" charset="0"/>
              </a:rPr>
              <a:t>тамыз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 жылы.</a:t>
            </a:r>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27</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26</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27 </a:t>
            </a:r>
            <a:r>
              <a:rPr lang="kk-KZ" sz="1100" b="1" dirty="0">
                <a:solidFill>
                  <a:srgbClr val="000000"/>
                </a:solidFill>
                <a:latin typeface="Times New Roman" panose="02020603050405020304" pitchFamily="18" charset="0"/>
                <a:cs typeface="Times New Roman" panose="02020603050405020304" pitchFamily="18" charset="0"/>
              </a:rPr>
              <a:t>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a:t>
            </a:r>
            <a:r>
              <a:rPr lang="kk-KZ" sz="1100">
                <a:solidFill>
                  <a:srgbClr val="000000"/>
                </a:solidFill>
                <a:latin typeface="Times New Roman" panose="02020603050405020304" pitchFamily="18" charset="0"/>
                <a:cs typeface="Times New Roman" panose="02020603050405020304" pitchFamily="18" charset="0"/>
                <a:sym typeface="+mn-ea"/>
              </a:rPr>
              <a:t>, </a:t>
            </a:r>
            <a:r>
              <a:rPr lang="kk-KZ" sz="1100" smtClean="0">
                <a:solidFill>
                  <a:srgbClr val="000000"/>
                </a:solidFill>
                <a:latin typeface="Times New Roman" panose="02020603050405020304" pitchFamily="18" charset="0"/>
                <a:cs typeface="Times New Roman" panose="02020603050405020304" pitchFamily="18" charset="0"/>
                <a:sym typeface="+mn-ea"/>
              </a:rPr>
              <a:t>жауын-шашынсыз, тұман</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21-23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47804" y="351361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30791</TotalTime>
  <Words>582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4026</cp:revision>
  <cp:lastPrinted>2021-07-01T07:38:07Z</cp:lastPrinted>
  <dcterms:created xsi:type="dcterms:W3CDTF">2018-03-27T06:03:00Z</dcterms:created>
  <dcterms:modified xsi:type="dcterms:W3CDTF">2025-08-25T07:27:07Z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