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6681860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238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августа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28-30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августа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августа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16-18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26  августа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23709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27159</TotalTime>
  <Words>599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4935</cp:revision>
  <cp:lastPrinted>2021-07-01T03:56:27Z</cp:lastPrinted>
  <dcterms:created xsi:type="dcterms:W3CDTF">2018-03-27T06:03:00Z</dcterms:created>
  <dcterms:modified xsi:type="dcterms:W3CDTF">2025-08-26T07:09:40Z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