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238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августа 2025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26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27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</a:t>
            </a:r>
            <a:r>
              <a:rPr lang="ru-RU" sz="1100" dirty="0" err="1" smtClean="0">
                <a:solidFill>
                  <a:schemeClr val="tx1"/>
                </a:solidFill>
              </a:rPr>
              <a:t>еременная</a:t>
            </a:r>
            <a:r>
              <a:rPr lang="ru-RU" sz="1100" dirty="0" smtClean="0">
                <a:solidFill>
                  <a:schemeClr val="tx1"/>
                </a:solidFill>
              </a:rPr>
              <a:t> облачность, без осадков. Ветер восточный 3-8 м/с. Температура воздуха ночью 16-18, днем </a:t>
            </a:r>
            <a:r>
              <a:rPr lang="ru-RU" sz="1100" dirty="0" smtClean="0">
                <a:solidFill>
                  <a:schemeClr val="tx1"/>
                </a:solidFill>
              </a:rPr>
              <a:t>31-33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27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августа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28 августа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>
                <a:solidFill>
                  <a:schemeClr val="tx1"/>
                </a:solidFill>
              </a:rPr>
              <a:t>Ветер </a:t>
            </a:r>
            <a:r>
              <a:rPr lang="ru-RU" sz="110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</a:t>
            </a:r>
            <a:r>
              <a:rPr lang="ru-RU" sz="1100" dirty="0">
                <a:solidFill>
                  <a:schemeClr val="tx1"/>
                </a:solidFill>
              </a:rPr>
              <a:t>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18-20 </a:t>
            </a:r>
            <a:r>
              <a:rPr lang="ru-RU" sz="1100" dirty="0">
                <a:solidFill>
                  <a:schemeClr val="tx1"/>
                </a:solidFill>
              </a:rPr>
              <a:t>тепла.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41051372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1953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725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27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августа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9935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26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августа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Аманкулова С.Л.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26493</TotalTime>
  <Words>775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6252</cp:revision>
  <cp:lastPrinted>2021-07-01T09:11:30Z</cp:lastPrinted>
  <dcterms:created xsi:type="dcterms:W3CDTF">2018-03-27T06:03:00Z</dcterms:created>
  <dcterms:modified xsi:type="dcterms:W3CDTF">2025-08-26T05:47:04Z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