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4209965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7899300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19162</TotalTime>
  <Words>603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3451</cp:revision>
  <cp:lastPrinted>2021-10-14T11:15:53Z</cp:lastPrinted>
  <dcterms:created xsi:type="dcterms:W3CDTF">2018-03-27T06:03:00Z</dcterms:created>
  <dcterms:modified xsi:type="dcterms:W3CDTF">2025-08-26T07:53:53Z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