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№238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26 августа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9572239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27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26 августа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20 ч. 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юго-восточный 9-14 м/с. Температура воздуха ночью 15-17, днем 27-29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28 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28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дождь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гроза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15-17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августа, ночью 28 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19244</TotalTime>
  <Words>583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7137</cp:revision>
  <cp:lastPrinted>2021-07-01T03:56:27Z</cp:lastPrinted>
  <dcterms:created xsi:type="dcterms:W3CDTF">2018-03-27T06:03:00Z</dcterms:created>
  <dcterms:modified xsi:type="dcterms:W3CDTF">2025-08-26T06:57:54Z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