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198833857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21375626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Небольшая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 м/с. Температура воздуха 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воздуха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ночью 18-20, днем 35-37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облачность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14197</TotalTime>
  <Words>615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3707</cp:revision>
  <cp:lastPrinted>2021-07-01T03:56:27Z</cp:lastPrinted>
  <dcterms:created xsi:type="dcterms:W3CDTF">2018-03-27T06:03:00Z</dcterms:created>
  <dcterms:modified xsi:type="dcterms:W3CDTF">2025-08-26T06:33:17Z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