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7769977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238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27 августа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августа по 20 ч 27 августа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7-12, днем порывы 15-20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15-17, днем 30-32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28 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7-12 м/с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15-17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26 августа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7088131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982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</a:t>
                      </a:r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0,477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28968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5007</cp:revision>
  <cp:lastPrinted>2021-07-01T03:56:27Z</cp:lastPrinted>
  <dcterms:created xsi:type="dcterms:W3CDTF">2018-03-27T06:03:00Z</dcterms:created>
  <dcterms:modified xsi:type="dcterms:W3CDTF">2025-08-26T06:25:13Z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